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1D98-362E-4EFB-8077-CB4B06631A3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5CB3-492B-4EBA-AC9B-F02AF699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7786710" cy="221457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в средней группе «Звёздочка»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571876"/>
            <a:ext cx="6715172" cy="206692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«Изучаем правила      дорожного движения»</a:t>
            </a:r>
          </a:p>
          <a:p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екабрь 2019г</a:t>
            </a: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2708"/>
            <a:ext cx="9144000" cy="6870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6687" cy="6863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0536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19288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s1200 (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571744"/>
            <a:ext cx="435295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15" descr="img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29190" y="3429000"/>
            <a:ext cx="4038600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1_63296a1bf28892811c15f77b9b1510e4_13932286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2852"/>
            <a:ext cx="435771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7970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6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4429124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SAM_568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AM_5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42852"/>
            <a:ext cx="4214842" cy="3161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536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91211_0722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5296" y="1214422"/>
            <a:ext cx="4386704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Итоговое занятие.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Игра-викторина «Соблюдаем правила дорожного движения»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0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274638"/>
            <a:ext cx="4786346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66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285784" y="2214554"/>
            <a:ext cx="453866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SAM_566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785794"/>
            <a:ext cx="4495800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0536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71900" cy="201135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SAM_56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286123"/>
            <a:ext cx="5357818" cy="359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 descr="SAM_5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-571528"/>
            <a:ext cx="450059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Содержимое 10" descr="SAM_5668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2214554"/>
            <a:ext cx="4500562" cy="3600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в средней группе «Звёздочка»</vt:lpstr>
      <vt:lpstr>Слайд 2</vt:lpstr>
      <vt:lpstr>Слайд 3</vt:lpstr>
      <vt:lpstr>Слайд 4</vt:lpstr>
      <vt:lpstr>Подготовительный этап</vt:lpstr>
      <vt:lpstr>Основной этап</vt:lpstr>
      <vt:lpstr>Заключительный этап</vt:lpstr>
      <vt:lpstr>Работа с родителями</vt:lpstr>
      <vt:lpstr>Домашнее задание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1</dc:creator>
  <cp:lastModifiedBy>1</cp:lastModifiedBy>
  <cp:revision>20</cp:revision>
  <dcterms:created xsi:type="dcterms:W3CDTF">2020-01-25T11:54:22Z</dcterms:created>
  <dcterms:modified xsi:type="dcterms:W3CDTF">2020-01-25T19:27:34Z</dcterms:modified>
</cp:coreProperties>
</file>